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845" y="38"/>
      </p:cViewPr>
      <p:guideLst/>
    </p:cSldViewPr>
  </p:slideViewPr>
  <p:notesTextViewPr>
    <p:cViewPr>
      <p:scale>
        <a:sx n="1" d="1"/>
        <a:sy n="1" d="1"/>
      </p:scale>
      <p:origin x="0" y="-269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8C302-7451-4FE1-AAA1-3E1B23A4A5A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3D900-BD03-4475-9BD4-4CBD70186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442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small note for future 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3D900-BD03-4475-9BD4-4CBD70186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6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 here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And </a:t>
            </a:r>
            <a:r>
              <a:rPr lang="en-US"/>
              <a:t>some there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73D900-BD03-4475-9BD4-4CBD70186A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82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92785-2472-42FA-9B16-FFC61F800D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D3D00C-0179-4CF1-BA49-9ED1A5C7D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8CEE2-A225-4BA0-BCB1-2E20909A6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8B34D-98AB-41C1-A02A-740DB365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55F30-7420-4F6F-8481-E7B1E3BCE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7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3F0D5-5BEC-4BE4-8084-BE514D0A8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178771-26B2-4E5C-A37F-EEB8BCFF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35F02-FD36-4598-AEEC-3903E7F02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08680-B780-4472-803F-4239A60A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ADE2B-B43A-4410-900C-8A236BA25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90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17D827-96BF-4087-8D57-487FAE7CC4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2E0DA7-5AEA-49C7-8901-52BEB8F7FF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EA65D-AEEF-48D1-8DA3-197F64508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E1B0E-1358-40B7-9D41-4D788D315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BE1EF-C522-43BB-9EB1-4D2BE1890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6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C026B-6CFF-4A96-B571-951FACBA8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D901A-7D7A-440C-A11C-878C00EBF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4A750-25C7-4D19-B454-603962DF8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EC666-8E3C-43B1-92FB-74B5DBD6C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D42A6-2E3D-4AED-B649-31746F1C7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2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38C13-A5E8-4D71-B85B-CF00D9949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B27B59-DE82-49F5-927E-86793F439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114E0-31FB-41D2-BDEA-4B7007361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CDDF3-CC1C-4B20-9C58-95EAF6624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78F01-35FE-4E9B-97DA-50998AC4C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7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97132-F4DC-40C0-97D4-6ADFD99F7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DE0F-C240-42AF-A5D5-9171F4D53F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C2BE80-3286-435E-9153-F833386A9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4658C7-D66A-4EC5-AD3C-DB3AE4DEC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30122F-9AB7-45F9-9677-2D0B83C48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F606A-E6E4-491E-9440-12B96E242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42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7884B-6ABD-4C9D-8F2B-AF6100E2C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A0A132-5D4F-4FE7-AEEB-A467F1575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FF33B1-4D99-4D15-8123-5F667652F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D81C68-D3F8-49FF-B1CC-617EF98172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FDEAB0-643A-422B-9E47-37B716B99B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FB7A67-F66D-4F6B-AFF9-D4B514C2C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B62390-0604-4331-85ED-18500F19A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72A665-4E81-4FCF-B68D-89B0C8935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E1213-CF02-4B0D-AA57-35D0A8782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6E0C97-90A9-4E67-ABFC-29D5D4FE0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091230-8559-428F-A70E-DD694725F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F8B638-923D-415D-8A55-2722F76F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6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6CC57D-B964-455B-B159-1871D9DFA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9E2525-F0AB-4EC6-AF6B-C1C7EBDD7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6298B4-7AC5-4465-BC6C-E2DBD09CE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49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EFBD0-B314-4BF4-8FFA-547ED0041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4EA55-9599-49F3-BBF5-C2F7D0D2C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BA6751-451E-4E20-B2AB-F46BAC57F2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D39C6E-1A15-4A53-98CE-324F98E67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5B50E5-7283-4585-AF31-3EF66A8E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514099-5375-4055-8ADA-58F1B619D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3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35DE6-ABA8-401B-A3EF-47673D7E5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7163DD-B09C-41A1-B98C-695F622777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8A9FF8-E3F2-43D5-9A4F-7D64FEA6B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12E64-A53B-4808-914F-E5BCB150D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38AA1-B009-47A7-9C59-C31A65C3C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8301A-8CF9-4E20-97D0-0DB1494A2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40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464DBE-D4ED-4A54-B3DC-A9B3A1CE6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03D8BF-13B1-4350-A687-6B521A978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4B12C-F0C0-43FE-B91C-D809881530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AC147-70AD-4123-8A1A-D242BB9CED88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F4096-1CDB-4B43-A91B-C656A5695B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B05C0-76F4-43EB-846B-83B687AE30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78E13-DDA7-45DA-BB41-6FE253FB7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2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E1E45-7771-4623-BAA2-9795356240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r>
              <a:rPr lang="en-US" dirty="0"/>
              <a:t>Hello World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4A8354-FF74-4CF2-8AB1-9CD4926724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Tyler Rinker</a:t>
            </a:r>
          </a:p>
        </p:txBody>
      </p:sp>
    </p:spTree>
    <p:extLst>
      <p:ext uri="{BB962C8B-B14F-4D97-AF65-F5344CB8AC3E}">
        <p14:creationId xmlns:p14="http://schemas.microsoft.com/office/powerpoint/2010/main" val="301038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2D1B4-1194-4BB8-BFD8-0525393CB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9B825-183F-4B86-826A-9491C64EE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Really nifty</a:t>
            </a:r>
          </a:p>
          <a:p>
            <a:r>
              <a:rPr lang="en-US" dirty="0" err="1"/>
              <a:t>Kinda</a:t>
            </a:r>
            <a:r>
              <a:rPr lang="en-US" dirty="0"/>
              <a:t> shifty</a:t>
            </a:r>
          </a:p>
          <a:p>
            <a:r>
              <a:rPr lang="en-US" dirty="0"/>
              <a:t>Not worth fifty</a:t>
            </a:r>
          </a:p>
        </p:txBody>
      </p:sp>
    </p:spTree>
    <p:extLst>
      <p:ext uri="{BB962C8B-B14F-4D97-AF65-F5344CB8AC3E}">
        <p14:creationId xmlns:p14="http://schemas.microsoft.com/office/powerpoint/2010/main" val="201070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A61D0F-5534-47EF-8B2D-1FB64E1FF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Wowzers</a:t>
            </a:r>
            <a:r>
              <a:rPr lang="en-US" dirty="0">
                <a:solidFill>
                  <a:srgbClr val="FFFFFF"/>
                </a:solidFill>
              </a:rPr>
              <a:t>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EFFD3-82FF-4390-9E88-667ACBE8C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There’s a cat sniffing me</a:t>
            </a:r>
          </a:p>
          <a:p>
            <a:r>
              <a:rPr lang="en-US" sz="2400" dirty="0">
                <a:solidFill>
                  <a:srgbClr val="000000"/>
                </a:solidFill>
              </a:rPr>
              <a:t>I think he likes me</a:t>
            </a:r>
          </a:p>
          <a:p>
            <a:r>
              <a:rPr lang="en-US" sz="2400" dirty="0">
                <a:solidFill>
                  <a:srgbClr val="000000"/>
                </a:solidFill>
              </a:rPr>
              <a:t>Ouch</a:t>
            </a:r>
          </a:p>
          <a:p>
            <a:r>
              <a:rPr lang="en-US" sz="2400" dirty="0">
                <a:solidFill>
                  <a:srgbClr val="000000"/>
                </a:solidFill>
              </a:rPr>
              <a:t>He bit me</a:t>
            </a:r>
          </a:p>
          <a:p>
            <a:r>
              <a:rPr lang="en-US" sz="2400" dirty="0">
                <a:solidFill>
                  <a:srgbClr val="000000"/>
                </a:solidFill>
              </a:rPr>
              <a:t>I think he hates me</a:t>
            </a:r>
          </a:p>
          <a:p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713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C508D-C982-431B-85C5-41C0C86E6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77960-CA80-4CF4-85AD-ED6C0887688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One</a:t>
            </a:r>
          </a:p>
          <a:p>
            <a:r>
              <a:rPr lang="en-US" dirty="0"/>
              <a:t>Two</a:t>
            </a:r>
          </a:p>
          <a:p>
            <a:r>
              <a:rPr lang="en-US" dirty="0"/>
              <a:t>Three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B1F508-7249-41C4-B5BE-2B7BA175E4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Blue</a:t>
            </a:r>
          </a:p>
          <a:p>
            <a:r>
              <a:rPr lang="en-US" dirty="0"/>
              <a:t>Green</a:t>
            </a:r>
          </a:p>
          <a:p>
            <a:r>
              <a:rPr lang="en-US"/>
              <a:t>Orange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054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55</Words>
  <Application>Microsoft Office PowerPoint</Application>
  <PresentationFormat>Widescreen</PresentationFormat>
  <Paragraphs>26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Hello World</vt:lpstr>
      <vt:lpstr>Slide 1</vt:lpstr>
      <vt:lpstr>Wowzers!</vt:lpstr>
      <vt:lpstr>Two Lists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World</dc:title>
  <dc:creator>Tyler Rinker</dc:creator>
  <cp:lastModifiedBy>Tyler Rinker</cp:lastModifiedBy>
  <cp:revision>4</cp:revision>
  <dcterms:created xsi:type="dcterms:W3CDTF">2020-04-22T00:09:54Z</dcterms:created>
  <dcterms:modified xsi:type="dcterms:W3CDTF">2020-04-22T14:29:12Z</dcterms:modified>
</cp:coreProperties>
</file>