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Ex1.xml" ContentType="application/vnd.ms-office.chartex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60" autoAdjust="0"/>
    <p:restoredTop sz="94660"/>
  </p:normalViewPr>
  <p:slideViewPr>
    <p:cSldViewPr snapToGrid="0">
      <p:cViewPr varScale="1">
        <p:scale>
          <a:sx n="60" d="100"/>
          <a:sy n="60" d="100"/>
        </p:scale>
        <p:origin x="84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Ex1.xml.rels><?xml version="1.0" encoding="UTF-8" standalone="yes"?>
<Relationships xmlns="http://schemas.openxmlformats.org/package/2006/relationships"><Relationship Id="rId3" Type="http://schemas.microsoft.com/office/2011/relationships/chartColorStyle" Target="colors1.xml"/><Relationship Id="rId2" Type="http://schemas.microsoft.com/office/2011/relationships/chartStyle" Target="style1.xml"/><Relationship Id="rId1" Type="http://schemas.openxmlformats.org/officeDocument/2006/relationships/package" Target="../embeddings/Microsoft_Excel_Worksheet.xlsx"/></Relationships>
</file>

<file path=ppt/charts/chartEx1.xml><?xml version="1.0" encoding="utf-8"?>
<cx:chartSpace xmlns:a="http://schemas.openxmlformats.org/drawingml/2006/main" xmlns:r="http://schemas.openxmlformats.org/officeDocument/2006/relationships" xmlns:cx="http://schemas.microsoft.com/office/drawing/2014/chartex">
  <cx:chartData>
    <cx:externalData r:id="rId1" cx:autoUpdate="0"/>
    <cx:data id="0">
      <cx:strDim type="cat">
        <cx:f>Sheet1!$A$2:$A$5</cx:f>
        <cx:lvl ptCount="4">
          <cx:pt idx="0">Thing 1</cx:pt>
          <cx:pt idx="1">Thing 2</cx:pt>
          <cx:pt idx="2">Thing 3</cx:pt>
          <cx:pt idx="3">Thing 4</cx:pt>
        </cx:lvl>
      </cx:strDim>
      <cx:numDim type="val">
        <cx:f>Sheet1!$B$2:$B$5</cx:f>
        <cx:lvl ptCount="4" formatCode="General">
          <cx:pt idx="0">4.2999999999999998</cx:pt>
          <cx:pt idx="1">2.5</cx:pt>
          <cx:pt idx="2">3.5</cx:pt>
          <cx:pt idx="3">4.5</cx:pt>
        </cx:lvl>
      </cx:numDim>
    </cx:data>
    <cx:data id="1">
      <cx:strDim type="cat">
        <cx:f>Sheet1!$A$2:$A$5</cx:f>
        <cx:lvl ptCount="4">
          <cx:pt idx="0">Thing 1</cx:pt>
          <cx:pt idx="1">Thing 2</cx:pt>
          <cx:pt idx="2">Thing 3</cx:pt>
          <cx:pt idx="3">Thing 4</cx:pt>
        </cx:lvl>
      </cx:strDim>
      <cx:numDim type="val">
        <cx:f>Sheet1!$C$2:$C$5</cx:f>
        <cx:lvl ptCount="4" formatCode="General">
          <cx:pt idx="0">2.3999999999999999</cx:pt>
          <cx:pt idx="1">4.4000000000000004</cx:pt>
          <cx:pt idx="2">1.8</cx:pt>
          <cx:pt idx="3">2.7999999999999998</cx:pt>
        </cx:lvl>
      </cx:numDim>
    </cx:data>
    <cx:data id="2">
      <cx:strDim type="cat">
        <cx:f>Sheet1!$A$2:$A$5</cx:f>
        <cx:lvl ptCount="4">
          <cx:pt idx="0">Thing 1</cx:pt>
          <cx:pt idx="1">Thing 2</cx:pt>
          <cx:pt idx="2">Thing 3</cx:pt>
          <cx:pt idx="3">Thing 4</cx:pt>
        </cx:lvl>
      </cx:strDim>
      <cx:numDim type="val">
        <cx:f>Sheet1!$D$2:$D$5</cx:f>
        <cx:lvl ptCount="4" formatCode="General">
          <cx:pt idx="0">2</cx:pt>
          <cx:pt idx="1">2</cx:pt>
          <cx:pt idx="2">3</cx:pt>
          <cx:pt idx="3">5</cx:pt>
        </cx:lvl>
      </cx:numDim>
    </cx:data>
  </cx:chartData>
  <cx:chart>
    <cx:title pos="t" align="ctr" overlay="0">
      <cx:tx>
        <cx:rich>
          <a:bodyPr rot="0" spcFirstLastPara="1" vertOverflow="ellipsis" vert="horz" wrap="square" lIns="38100" tIns="19050" rIns="38100" bIns="19050" anchor="ctr" anchorCtr="1" compatLnSpc="0"/>
          <a:lstStyle/>
          <a:p>
            <a:pPr algn="ctr" rtl="0">
              <a:defRPr sz="1862" b="0" i="0" u="none" strike="noStrike" kern="1200" spc="0" baseline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defRPr>
            </a:pPr>
            <a:r>
              <a:rPr kumimoji="0" lang="en-GB" sz="1862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65000"/>
                    <a:lumOff val="35000"/>
                  </a:prstClr>
                </a:solidFill>
                <a:effectLst/>
                <a:uLnTx/>
                <a:uFillTx/>
                <a:latin typeface="Calibri" panose="020F0502020204030204"/>
              </a:rPr>
              <a:t>PowerPoint funnel chart</a:t>
            </a:r>
          </a:p>
        </cx:rich>
      </cx:tx>
    </cx:title>
    <cx:plotArea>
      <cx:plotAreaRegion>
        <cx:series layoutId="funnel" uniqueId="{7E1798A4-F77B-4EDD-98BD-7520ED730BC7}" formatIdx="0">
          <cx:tx>
            <cx:txData>
              <cx:f>Sheet1!$B$1</cx:f>
              <cx:v>Legend Entry 1</cx:v>
            </cx:txData>
          </cx:tx>
          <cx:dataId val="0"/>
        </cx:series>
        <cx:series layoutId="funnel" hidden="1" uniqueId="{F71FFBCB-3E95-4A1D-A941-87D27144D824}" formatIdx="1">
          <cx:tx>
            <cx:txData>
              <cx:f>Sheet1!$C$1</cx:f>
              <cx:v>Series 2</cx:v>
            </cx:txData>
          </cx:tx>
          <cx:dataId val="1"/>
        </cx:series>
        <cx:series layoutId="funnel" hidden="1" uniqueId="{1BFB012D-A774-45FE-A5DB-C294C76B349B}" formatIdx="2">
          <cx:tx>
            <cx:txData>
              <cx:f>Sheet1!$D$1</cx:f>
              <cx:v>Series 3</cx:v>
            </cx:txData>
          </cx:tx>
          <cx:dataId val="2"/>
        </cx:series>
      </cx:plotAreaRegion>
      <cx:axis id="1">
        <cx:catScaling gapWidth="2.19000006"/>
        <cx:tickLabels/>
      </cx:axis>
    </cx:plotArea>
    <cx:legend pos="t" align="ctr" overlay="0">
      <cx:txPr>
        <a:bodyPr spcFirstLastPara="1" vertOverflow="ellipsis" horzOverflow="overflow" wrap="square" lIns="0" tIns="0" rIns="0" bIns="0" anchor="ctr" anchorCtr="1"/>
        <a:lstStyle/>
        <a:p>
          <a:pPr algn="ctr" rtl="0">
            <a:defRPr/>
          </a:pPr>
          <a:endParaRPr lang="en-US" sz="1197" b="0" i="0" u="none" strike="noStrike" kern="1200" baseline="0">
            <a:solidFill>
              <a:prstClr val="black">
                <a:lumMod val="65000"/>
                <a:lumOff val="35000"/>
              </a:prstClr>
            </a:solidFill>
            <a:latin typeface="Calibri" panose="020F0502020204030204"/>
          </a:endParaRPr>
        </a:p>
      </cx:txPr>
    </cx:legend>
  </cx:chart>
</cx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080D1D-97BF-0CE6-A2F9-591358BE24F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F35CB2F-978D-0561-3F7B-B177791FE53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3BB898-406E-6EFC-1B9D-74727064C9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5AE037-074B-BA49-42DC-DE054D7D51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E2C384-4CA3-B308-0A3A-4A0E2E9383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61826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567810-49B4-9A8C-1FE2-4821F6DF4A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FED7D3-F25E-34E5-E6B6-ED477771DF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9EE4EF-4824-465F-343D-67C633B9B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D0BF5C-5DEE-8090-E688-3015BC5920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B46761-2710-A84A-E62F-CB9E95D603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68318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543CEC0-9B61-075B-8988-DAA25395171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489090-D9F3-C175-DE5F-49439F6EBB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456972-5BF9-2372-4793-F7B002463F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D40B91-AF75-21CD-EA14-7838711958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474484-A56D-E1F3-2104-EE0C89F557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7457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8066B3-3A18-B179-AB24-D1DD66FF58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AF7212-8531-549A-8726-13153E8AC1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DFB07C-BE88-D5CC-A094-DBC213AB8C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2A1ED2-1E41-0A1A-2721-C038453A5E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D49815-B88C-D70C-595E-44118C3033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233719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8C54D1-9646-5C9C-9E42-95AF52EB4C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1AD6DD-C2DA-2504-04A0-B6F7AAA796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C45EBC-F745-0FC2-5403-E5592CE69A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5F3BBE-A535-79D4-4C93-13E85C6F41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A89198-3942-E9B2-E46B-8B1ED24403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36087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6293E-8B5B-A244-FDA9-6378FD84D3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357F35-F8DC-F086-0060-66C59710FC4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7A4411-FF61-3AF8-4D35-E909BB79D6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B4C350-3C45-ACF3-643C-988E0CFE61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9621CF8-06DC-D6AC-E8ED-F6C941D56D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B3F9B8F-6D16-A0C0-E38F-9A5CE18A10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36335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4C69E3-D729-754A-C895-748C041CB2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FBACA6-8DB4-C33D-3F47-24606262CA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936586A-6240-0BE4-3CE4-D7CF9C7790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CBFB918-7D25-F04C-E740-1C44FB5590A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A8D2A96-339A-B43E-55C6-5FEB8A00C3D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DC8F44D-ABBA-0AED-C9DD-EE2724DB1B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E3207A0-3442-AA81-1358-94A684B4F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E29EE9E-C118-7EF6-0777-9649238329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80558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FA701D-8DA6-83FB-BF25-C5C7D1B7BF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DC2E3D-841F-5C8F-1B7E-7983DA4F94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9C9BA32-71BE-98F7-0846-637624C907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EF228B5-13E6-49E6-C42E-C2B3DBA23F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267078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04A5F4D-8BAF-F419-F7C4-2C3CAFE4E3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1F5B346-4B6C-5407-1396-42C6547650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C98C6FE-D807-DBA7-F225-F85E3E7FF6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2069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8CE051-E7C9-A6B0-B0C1-99E2E3CB2F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57C448-569A-A41B-1FC0-A3FD4FFCA8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F7CC231-E9F4-DFA6-5D82-A2B2AF9645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4248302-EFEC-38BB-9CAE-D4AA87BCC6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419D17B-749B-A077-9599-B1A0C2D669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406816-6E75-C7AF-515B-B5127EEE7B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2351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18A6AA-9B7B-9D1A-36DD-6DB3611802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DF93F5B-C43F-9A12-1A36-7E5D8F729FE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95C67C-5B3C-F6D9-78B6-51B52F9EE4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7774A7-E363-7337-6FFC-051EACBC12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BB8D500-E105-FE59-FA99-81E070BDCF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9C3B4-A638-A986-0BAA-C69322D93F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83542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3D5D9A0-D558-C56D-3533-0CF5D37E9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5F0C00-0992-EFF8-94DF-7200B0C33A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75FF6E-56EA-7415-0953-A91CA7171DB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009904-D4DB-46EF-A572-4444B03C9EE2}" type="datetimeFigureOut">
              <a:rPr lang="en-GB" smtClean="0"/>
              <a:t>21/05/2025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6B23D7-E4CF-9F34-AC8C-C2C68F32AE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9F25C9-7461-576D-B80A-1A03CE7D059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1C9F20-EAFD-4772-88BB-CCB2892FF90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32591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microsoft.com/office/2014/relationships/chartEx" Target="../charts/chartEx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cx2="http://schemas.microsoft.com/office/drawing/2015/10/21/chartex" Requires="cx2">
          <p:graphicFrame>
            <p:nvGraphicFramePr>
              <p:cNvPr id="6" name="Chart 5">
                <a:extLst>
                  <a:ext uri="{FF2B5EF4-FFF2-40B4-BE49-F238E27FC236}">
                    <a16:creationId xmlns:a16="http://schemas.microsoft.com/office/drawing/2014/main" id="{4221FAB0-4F05-7F35-E5B6-E32FA761F953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3796937144"/>
                  </p:ext>
                </p:extLst>
              </p:nvPr>
            </p:nvGraphicFramePr>
            <p:xfrm>
              <a:off x="2032000" y="719666"/>
              <a:ext cx="8128000" cy="5418667"/>
            </p:xfrm>
            <a:graphic>
              <a:graphicData uri="http://schemas.microsoft.com/office/drawing/2014/chartex">
                <cx:chart xmlns:cx="http://schemas.microsoft.com/office/drawing/2014/chartex" xmlns:r="http://schemas.openxmlformats.org/officeDocument/2006/relationships" r:id="rId2"/>
              </a:graphicData>
            </a:graphic>
          </p:graphicFrame>
        </mc:Choice>
        <mc:Fallback>
          <p:pic>
            <p:nvPicPr>
              <p:cNvPr id="6" name="Chart 5">
                <a:extLst>
                  <a:ext uri="{FF2B5EF4-FFF2-40B4-BE49-F238E27FC236}">
                    <a16:creationId xmlns:a16="http://schemas.microsoft.com/office/drawing/2014/main" id="{4221FAB0-4F05-7F35-E5B6-E32FA761F953}"/>
                  </a:ext>
                </a:extLst>
              </p:cNvPr>
              <p:cNvPicPr>
                <a:picLocks noGrp="1" noRot="1" noChangeAspect="1" noMove="1" noResize="1" noEditPoints="1" noAdjustHandles="1" noChangeArrowheads="1" noChangeShapeType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2032000" y="719666"/>
                <a:ext cx="8128000" cy="5418667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9916884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Andras Timar</dc:creator>
  <cp:lastModifiedBy>Andras Timar</cp:lastModifiedBy>
  <cp:revision>1</cp:revision>
  <dcterms:created xsi:type="dcterms:W3CDTF">2025-05-21T22:08:36Z</dcterms:created>
  <dcterms:modified xsi:type="dcterms:W3CDTF">2025-05-21T22:08:59Z</dcterms:modified>
</cp:coreProperties>
</file>

<file path=docProps/thumbnail.jpeg>
</file>